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9" r:id="rId4"/>
    <p:sldId id="260" r:id="rId5"/>
    <p:sldId id="258" r:id="rId6"/>
    <p:sldId id="263" r:id="rId7"/>
    <p:sldId id="261" r:id="rId8"/>
    <p:sldId id="262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66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579B60-6F9D-4230-B67D-85B4E4F73FF1}" type="datetimeFigureOut">
              <a:rPr lang="en-US" smtClean="0"/>
              <a:t>10/27/2015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ED920D-4C3B-48C4-A0A7-44584194C3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5571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2nd point -&gt;We assumed that they would have aggregate</a:t>
            </a:r>
            <a:r>
              <a:rPr lang="en-US" baseline="0" dirty="0" smtClean="0"/>
              <a:t> queries but they are more like running averages. Spark thermostat is open source API.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ED920D-4C3B-48C4-A0A7-44584194C38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5804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AEAC7-7D98-4539-B111-E36A5D307018}" type="datetimeFigureOut">
              <a:rPr lang="en-US" smtClean="0"/>
              <a:t>10/27/2015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226FC-5288-46AD-8B49-7802E7516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171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AEAC7-7D98-4539-B111-E36A5D307018}" type="datetimeFigureOut">
              <a:rPr lang="en-US" smtClean="0"/>
              <a:t>10/27/2015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226FC-5288-46AD-8B49-7802E7516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777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AEAC7-7D98-4539-B111-E36A5D307018}" type="datetimeFigureOut">
              <a:rPr lang="en-US" smtClean="0"/>
              <a:t>10/27/2015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226FC-5288-46AD-8B49-7802E7516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0968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AEAC7-7D98-4539-B111-E36A5D307018}" type="datetimeFigureOut">
              <a:rPr lang="en-US" smtClean="0"/>
              <a:t>10/27/2015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226FC-5288-46AD-8B49-7802E7516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5936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AEAC7-7D98-4539-B111-E36A5D307018}" type="datetimeFigureOut">
              <a:rPr lang="en-US" smtClean="0"/>
              <a:t>10/27/2015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226FC-5288-46AD-8B49-7802E7516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841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AEAC7-7D98-4539-B111-E36A5D307018}" type="datetimeFigureOut">
              <a:rPr lang="en-US" smtClean="0"/>
              <a:t>10/27/2015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226FC-5288-46AD-8B49-7802E7516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3645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AEAC7-7D98-4539-B111-E36A5D307018}" type="datetimeFigureOut">
              <a:rPr lang="en-US" smtClean="0"/>
              <a:t>10/27/2015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226FC-5288-46AD-8B49-7802E7516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3463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AEAC7-7D98-4539-B111-E36A5D307018}" type="datetimeFigureOut">
              <a:rPr lang="en-US" smtClean="0"/>
              <a:t>10/27/2015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226FC-5288-46AD-8B49-7802E7516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4770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AEAC7-7D98-4539-B111-E36A5D307018}" type="datetimeFigureOut">
              <a:rPr lang="en-US" smtClean="0"/>
              <a:t>10/27/2015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226FC-5288-46AD-8B49-7802E7516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58050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AEAC7-7D98-4539-B111-E36A5D307018}" type="datetimeFigureOut">
              <a:rPr lang="en-US" smtClean="0"/>
              <a:t>10/27/2015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226FC-5288-46AD-8B49-7802E7516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4638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AEAC7-7D98-4539-B111-E36A5D307018}" type="datetimeFigureOut">
              <a:rPr lang="en-US" smtClean="0"/>
              <a:t>10/27/2015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226FC-5288-46AD-8B49-7802E7516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42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9AEAC7-7D98-4539-B111-E36A5D307018}" type="datetimeFigureOut">
              <a:rPr lang="en-US" smtClean="0"/>
              <a:t>10/27/2015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A226FC-5288-46AD-8B49-7802E7516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510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Embedded Database Benchmark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Team </a:t>
            </a:r>
            <a:r>
              <a:rPr lang="en-US" dirty="0" err="1" smtClean="0"/>
              <a:t>CodeBlooded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93431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Internet of Things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“As the number of interconnected platforms continues to multiply, vendors and customers increasingly require an impartial means of comparing performance, cost-of-ownership and energy consumption across a widening array of hardware and software systems</a:t>
            </a:r>
            <a:r>
              <a:rPr lang="en-US" dirty="0" smtClean="0"/>
              <a:t>.”</a:t>
            </a:r>
          </a:p>
          <a:p>
            <a:r>
              <a:rPr lang="en-US" dirty="0" smtClean="0"/>
              <a:t>TPC-</a:t>
            </a:r>
            <a:r>
              <a:rPr lang="en-US" dirty="0" err="1" smtClean="0"/>
              <a:t>IoT</a:t>
            </a:r>
            <a:r>
              <a:rPr lang="en-US" dirty="0" smtClean="0"/>
              <a:t> recently formed (Aug 2015)</a:t>
            </a:r>
          </a:p>
          <a:p>
            <a:r>
              <a:rPr lang="en-US" dirty="0" smtClean="0"/>
              <a:t>Benchmarking already being done on the analytics side - </a:t>
            </a:r>
            <a:r>
              <a:rPr lang="en-US" dirty="0" err="1" smtClean="0"/>
              <a:t>IotaBench</a:t>
            </a:r>
            <a:endParaRPr lang="en-US" dirty="0" smtClean="0"/>
          </a:p>
          <a:p>
            <a:r>
              <a:rPr lang="en-US" dirty="0"/>
              <a:t>Embedded databases will play a crucial role in the </a:t>
            </a:r>
            <a:r>
              <a:rPr lang="en-US" dirty="0" err="1"/>
              <a:t>IoT</a:t>
            </a:r>
            <a:r>
              <a:rPr lang="en-US" dirty="0"/>
              <a:t>. Benchmarking them </a:t>
            </a:r>
            <a:r>
              <a:rPr lang="en-US" dirty="0" smtClean="0"/>
              <a:t>w.r.t. </a:t>
            </a:r>
            <a:r>
              <a:rPr lang="en-US" dirty="0" err="1"/>
              <a:t>IoT</a:t>
            </a:r>
            <a:r>
              <a:rPr lang="en-US" dirty="0"/>
              <a:t> will be </a:t>
            </a:r>
            <a:r>
              <a:rPr lang="en-US" dirty="0" smtClean="0"/>
              <a:t>an important factor </a:t>
            </a:r>
            <a:r>
              <a:rPr lang="en-US" dirty="0"/>
              <a:t>in this</a:t>
            </a:r>
            <a:r>
              <a:rPr lang="en-US" dirty="0" smtClean="0"/>
              <a:t>.</a:t>
            </a:r>
          </a:p>
          <a:p>
            <a:r>
              <a:rPr lang="en-US" dirty="0"/>
              <a:t>In </a:t>
            </a:r>
            <a:r>
              <a:rPr lang="en-US" dirty="0" err="1"/>
              <a:t>IoT</a:t>
            </a:r>
            <a:r>
              <a:rPr lang="en-US" dirty="0"/>
              <a:t> itself, different workloads possible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321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pic>
        <p:nvPicPr>
          <p:cNvPr id="4" name="IMV14368USEN (online-video-cutter.com)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280677" y="940101"/>
            <a:ext cx="5802313" cy="4351338"/>
          </a:xfrm>
        </p:spPr>
      </p:pic>
    </p:spTree>
    <p:extLst>
      <p:ext uri="{BB962C8B-B14F-4D97-AF65-F5344CB8AC3E}">
        <p14:creationId xmlns:p14="http://schemas.microsoft.com/office/powerpoint/2010/main" val="3889969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Embedded Databases in </a:t>
            </a:r>
            <a:r>
              <a:rPr lang="en-US" dirty="0" err="1" smtClean="0"/>
              <a:t>IoT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Not overloading backend</a:t>
            </a:r>
          </a:p>
          <a:p>
            <a:pPr lvl="1"/>
            <a:r>
              <a:rPr lang="en-US" dirty="0" smtClean="0"/>
              <a:t>Intermediate filtering, summarize data</a:t>
            </a:r>
          </a:p>
          <a:p>
            <a:r>
              <a:rPr lang="en-US" dirty="0" smtClean="0"/>
              <a:t>No continuous connection required to the backend database</a:t>
            </a:r>
          </a:p>
          <a:p>
            <a:r>
              <a:rPr lang="en-US" dirty="0" smtClean="0"/>
              <a:t>Low latency</a:t>
            </a:r>
          </a:p>
          <a:p>
            <a:pPr lvl="1"/>
            <a:r>
              <a:rPr lang="en-US" dirty="0" smtClean="0"/>
              <a:t>Triggering actions in case of abnormal readings immediately.</a:t>
            </a:r>
          </a:p>
          <a:p>
            <a:r>
              <a:rPr lang="en-US" dirty="0" smtClean="0"/>
              <a:t>Light-weight analytics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89515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Workloads Under Investigation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RFID middleware</a:t>
            </a:r>
          </a:p>
          <a:p>
            <a:pPr lvl="1"/>
            <a:r>
              <a:rPr lang="en-US" dirty="0" smtClean="0"/>
              <a:t>Read only queries for cache.</a:t>
            </a:r>
          </a:p>
          <a:p>
            <a:pPr lvl="1"/>
            <a:r>
              <a:rPr lang="en-US" dirty="0" smtClean="0"/>
              <a:t>Redundancy elimination and data quality.</a:t>
            </a:r>
          </a:p>
          <a:p>
            <a:pPr lvl="1"/>
            <a:r>
              <a:rPr lang="en-US" dirty="0" smtClean="0"/>
              <a:t>Min-max queries and aggregate queries.</a:t>
            </a:r>
          </a:p>
          <a:p>
            <a:pPr lvl="1"/>
            <a:r>
              <a:rPr lang="en-US" dirty="0" smtClean="0"/>
              <a:t>HOPE 2008 data set.</a:t>
            </a:r>
          </a:p>
          <a:p>
            <a:r>
              <a:rPr lang="en-US" dirty="0" smtClean="0"/>
              <a:t>Sensors and Accelerometer</a:t>
            </a:r>
          </a:p>
          <a:p>
            <a:pPr lvl="1"/>
            <a:r>
              <a:rPr lang="en-US" dirty="0" smtClean="0"/>
              <a:t>Write dominant queries.</a:t>
            </a:r>
          </a:p>
          <a:p>
            <a:pPr lvl="2"/>
            <a:r>
              <a:rPr lang="en-US" dirty="0" smtClean="0"/>
              <a:t>Air pollution sensor data set.</a:t>
            </a:r>
          </a:p>
          <a:p>
            <a:r>
              <a:rPr lang="en-US" dirty="0" smtClean="0"/>
              <a:t>Smart Thermostats</a:t>
            </a:r>
          </a:p>
          <a:p>
            <a:pPr lvl="1"/>
            <a:r>
              <a:rPr lang="en-US" dirty="0" smtClean="0"/>
              <a:t>Write and update queries.</a:t>
            </a:r>
          </a:p>
          <a:p>
            <a:pPr lvl="2"/>
            <a:r>
              <a:rPr lang="en-US" dirty="0" smtClean="0"/>
              <a:t>Spark Thermostat – open source.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73356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Workloads To Research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Set-top boxes</a:t>
            </a:r>
          </a:p>
          <a:p>
            <a:r>
              <a:rPr lang="en-US" dirty="0" smtClean="0"/>
              <a:t>Wearable technologies</a:t>
            </a:r>
          </a:p>
          <a:p>
            <a:r>
              <a:rPr lang="en-US" dirty="0" smtClean="0"/>
              <a:t>Smart </a:t>
            </a:r>
            <a:r>
              <a:rPr lang="en-US" dirty="0" smtClean="0"/>
              <a:t>Devices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74559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Benchmark Architecture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1799" y="1278153"/>
            <a:ext cx="9307628" cy="5486333"/>
          </a:xfrm>
        </p:spPr>
      </p:pic>
    </p:spTree>
    <p:extLst>
      <p:ext uri="{BB962C8B-B14F-4D97-AF65-F5344CB8AC3E}">
        <p14:creationId xmlns:p14="http://schemas.microsoft.com/office/powerpoint/2010/main" val="15157284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Metrics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Runtime</a:t>
            </a:r>
          </a:p>
          <a:p>
            <a:r>
              <a:rPr lang="en-US" dirty="0" smtClean="0"/>
              <a:t>Latency</a:t>
            </a:r>
          </a:p>
          <a:p>
            <a:r>
              <a:rPr lang="en-US" dirty="0" smtClean="0"/>
              <a:t>Throughput</a:t>
            </a:r>
          </a:p>
          <a:p>
            <a:r>
              <a:rPr lang="en-US" dirty="0" smtClean="0"/>
              <a:t>CPU Utilization</a:t>
            </a:r>
          </a:p>
          <a:p>
            <a:r>
              <a:rPr lang="en-US" dirty="0" smtClean="0"/>
              <a:t>Memory Usage</a:t>
            </a:r>
          </a:p>
          <a:p>
            <a:endParaRPr lang="en-US" dirty="0" smtClean="0"/>
          </a:p>
          <a:p>
            <a:r>
              <a:rPr lang="en-US" dirty="0" smtClean="0"/>
              <a:t>SIGAR API to observer OS level metrics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404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Challenges and Next Steps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Open data sets are available but actual data logs are needed to determine </a:t>
            </a:r>
            <a:r>
              <a:rPr lang="en-US" dirty="0" smtClean="0"/>
              <a:t>queries.</a:t>
            </a:r>
            <a:endParaRPr lang="en-US" dirty="0"/>
          </a:p>
          <a:p>
            <a:r>
              <a:rPr lang="en-US" dirty="0" smtClean="0"/>
              <a:t>Decide number of test runs per workload</a:t>
            </a:r>
          </a:p>
          <a:p>
            <a:r>
              <a:rPr lang="en-US" dirty="0" smtClean="0"/>
              <a:t>Implement time series generator for inserts</a:t>
            </a:r>
          </a:p>
          <a:p>
            <a:r>
              <a:rPr lang="en-US" dirty="0" smtClean="0"/>
              <a:t>Iterative development of tests and workloads.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4640706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256</TotalTime>
  <Words>274</Words>
  <Application>Microsoft Office PowerPoint</Application>
  <PresentationFormat>Widescreen</PresentationFormat>
  <Paragraphs>49</Paragraphs>
  <Slides>9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Embedded Database Benchmark</vt:lpstr>
      <vt:lpstr>Internet of Things</vt:lpstr>
      <vt:lpstr>Example</vt:lpstr>
      <vt:lpstr>Embedded Databases in IoT</vt:lpstr>
      <vt:lpstr>Workloads Under Investigation</vt:lpstr>
      <vt:lpstr>Future Workloads To Research</vt:lpstr>
      <vt:lpstr>Benchmark Architecture</vt:lpstr>
      <vt:lpstr>Metrics</vt:lpstr>
      <vt:lpstr>Challenges and Next Steps</vt:lpstr>
    </vt:vector>
  </TitlesOfParts>
  <Company>University at Buffalo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Embedded Database Benchmark</dc:title>
  <dc:creator>Jitendra Limaye</dc:creator>
  <cp:lastModifiedBy>Jitendra Limaye</cp:lastModifiedBy>
  <cp:revision>34</cp:revision>
  <dcterms:created xsi:type="dcterms:W3CDTF">2015-10-09T12:34:38Z</dcterms:created>
  <dcterms:modified xsi:type="dcterms:W3CDTF">2015-10-28T04:08:03Z</dcterms:modified>
</cp:coreProperties>
</file>